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4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03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679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45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4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92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3/21/2025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81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05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3/21/2025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09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79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042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240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634D40-BA39-7D60-D7EA-442925BA09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871758"/>
            <a:ext cx="5227171" cy="3871143"/>
          </a:xfrm>
        </p:spPr>
        <p:txBody>
          <a:bodyPr>
            <a:normAutofit/>
          </a:bodyPr>
          <a:lstStyle/>
          <a:p>
            <a:r>
              <a:rPr lang="fr-CA" dirty="0"/>
              <a:t>Sprint 02</a:t>
            </a:r>
            <a:br>
              <a:rPr lang="fr-CA" dirty="0"/>
            </a:br>
            <a:r>
              <a:rPr lang="fr-CA" dirty="0"/>
              <a:t> Table </a:t>
            </a:r>
            <a:r>
              <a:rPr lang="fr-CA" dirty="0" err="1"/>
              <a:t>trove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B92C29-C753-FEDA-DAC7-D4109917D4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688" y="4785543"/>
            <a:ext cx="4857857" cy="1005657"/>
          </a:xfrm>
        </p:spPr>
        <p:txBody>
          <a:bodyPr>
            <a:normAutofit/>
          </a:bodyPr>
          <a:lstStyle/>
          <a:p>
            <a:r>
              <a:rPr lang="fr-CA" dirty="0"/>
              <a:t>Présenté par Malik, Dora, Salim, Kais et Laurier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0096E51-D547-3360-12BA-B0BDF15681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669" r="29697" b="-1"/>
          <a:stretch/>
        </p:blipFill>
        <p:spPr>
          <a:xfrm>
            <a:off x="6515100" y="10"/>
            <a:ext cx="56769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20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B71160-D6FF-6925-DF50-CDD87E4F9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Rôle lors de la réalisation de ce Sprint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775C4645-5014-0A2D-A39B-75023C5AC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10691265" cy="2414017"/>
          </a:xfrm>
        </p:spPr>
        <p:txBody>
          <a:bodyPr/>
          <a:lstStyle/>
          <a:p>
            <a:r>
              <a:rPr lang="fr-CA" dirty="0"/>
              <a:t>Selon, notre contrat d’équipe, la répartition des rôles s’établit comme suit:</a:t>
            </a:r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9DF5CFDA-7581-9AD8-4691-A28FB2AF73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014176"/>
              </p:ext>
            </p:extLst>
          </p:nvPr>
        </p:nvGraphicFramePr>
        <p:xfrm>
          <a:off x="962152" y="2787903"/>
          <a:ext cx="9891775" cy="1400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8355">
                  <a:extLst>
                    <a:ext uri="{9D8B030D-6E8A-4147-A177-3AD203B41FA5}">
                      <a16:colId xmlns:a16="http://schemas.microsoft.com/office/drawing/2014/main" val="463447138"/>
                    </a:ext>
                  </a:extLst>
                </a:gridCol>
                <a:gridCol w="1978355">
                  <a:extLst>
                    <a:ext uri="{9D8B030D-6E8A-4147-A177-3AD203B41FA5}">
                      <a16:colId xmlns:a16="http://schemas.microsoft.com/office/drawing/2014/main" val="2040477761"/>
                    </a:ext>
                  </a:extLst>
                </a:gridCol>
                <a:gridCol w="1978355">
                  <a:extLst>
                    <a:ext uri="{9D8B030D-6E8A-4147-A177-3AD203B41FA5}">
                      <a16:colId xmlns:a16="http://schemas.microsoft.com/office/drawing/2014/main" val="3842174152"/>
                    </a:ext>
                  </a:extLst>
                </a:gridCol>
                <a:gridCol w="1978355">
                  <a:extLst>
                    <a:ext uri="{9D8B030D-6E8A-4147-A177-3AD203B41FA5}">
                      <a16:colId xmlns:a16="http://schemas.microsoft.com/office/drawing/2014/main" val="3387202233"/>
                    </a:ext>
                  </a:extLst>
                </a:gridCol>
                <a:gridCol w="1978355">
                  <a:extLst>
                    <a:ext uri="{9D8B030D-6E8A-4147-A177-3AD203B41FA5}">
                      <a16:colId xmlns:a16="http://schemas.microsoft.com/office/drawing/2014/main" val="738312052"/>
                    </a:ext>
                  </a:extLst>
                </a:gridCol>
              </a:tblGrid>
              <a:tr h="700025">
                <a:tc>
                  <a:txBody>
                    <a:bodyPr/>
                    <a:lstStyle/>
                    <a:p>
                      <a:r>
                        <a:rPr lang="fr-CA" dirty="0"/>
                        <a:t>MALIK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LAURIER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DORA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KAIS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SALIM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510435"/>
                  </a:ext>
                </a:extLst>
              </a:tr>
              <a:tr h="700025">
                <a:tc>
                  <a:txBody>
                    <a:bodyPr/>
                    <a:lstStyle/>
                    <a:p>
                      <a:r>
                        <a:rPr lang="fr-CA" dirty="0"/>
                        <a:t>Scrum Master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Product </a:t>
                      </a:r>
                      <a:r>
                        <a:rPr lang="fr-CA" dirty="0" err="1"/>
                        <a:t>Owner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Dev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083153"/>
                  </a:ext>
                </a:extLst>
              </a:tr>
            </a:tbl>
          </a:graphicData>
        </a:graphic>
      </p:graphicFrame>
      <p:sp>
        <p:nvSpPr>
          <p:cNvPr id="12" name="ZoneTexte 11">
            <a:extLst>
              <a:ext uri="{FF2B5EF4-FFF2-40B4-BE49-F238E27FC236}">
                <a16:creationId xmlns:a16="http://schemas.microsoft.com/office/drawing/2014/main" id="{2DD3EEEF-5BBC-FCD2-FC68-3676923C9EEF}"/>
              </a:ext>
            </a:extLst>
          </p:cNvPr>
          <p:cNvSpPr txBox="1"/>
          <p:nvPr/>
        </p:nvSpPr>
        <p:spPr>
          <a:xfrm>
            <a:off x="1033272" y="5574268"/>
            <a:ext cx="5449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Ce sprint sera donc présenté par Malik !</a:t>
            </a:r>
          </a:p>
        </p:txBody>
      </p:sp>
    </p:spTree>
    <p:extLst>
      <p:ext uri="{BB962C8B-B14F-4D97-AF65-F5344CB8AC3E}">
        <p14:creationId xmlns:p14="http://schemas.microsoft.com/office/powerpoint/2010/main" val="2750044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346EBF-447E-81D2-1631-AD7BDD0DE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dirty="0"/>
              <a:t>Dora</a:t>
            </a:r>
            <a:br>
              <a:rPr lang="fr-CA" dirty="0"/>
            </a:br>
            <a:r>
              <a:rPr lang="fr-CA" dirty="0"/>
              <a:t>Interfaces WEB TABLE TROVE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BC2DA1-1C7F-C4F0-DD1C-528386CDF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A" b="1" dirty="0"/>
              <a:t>Mise à jour :</a:t>
            </a:r>
          </a:p>
          <a:p>
            <a:r>
              <a:rPr lang="fr-CA" dirty="0">
                <a:sym typeface="Wingdings" panose="05000000000000000000" pitchFamily="2" charset="2"/>
              </a:rPr>
              <a:t>Ajout de l’accès de la plateforme web aux clients.</a:t>
            </a:r>
          </a:p>
          <a:p>
            <a:r>
              <a:rPr lang="fr-CA" dirty="0">
                <a:sym typeface="Wingdings" panose="05000000000000000000" pitchFamily="2" charset="2"/>
              </a:rPr>
              <a:t>Possibilité de se connecter et réserver une table sur la plateforme.</a:t>
            </a:r>
          </a:p>
          <a:p>
            <a:r>
              <a:rPr lang="fr-CA" dirty="0">
                <a:sym typeface="Wingdings" panose="05000000000000000000" pitchFamily="2" charset="2"/>
              </a:rPr>
              <a:t>Interfaces visuelles différentes pour les restaurants et les clients.</a:t>
            </a:r>
          </a:p>
          <a:p>
            <a:pPr marL="0" indent="0">
              <a:buNone/>
            </a:pPr>
            <a:endParaRPr lang="fr-CA" dirty="0">
              <a:sym typeface="Wingdings" panose="05000000000000000000" pitchFamily="2" charset="2"/>
            </a:endParaRPr>
          </a:p>
          <a:p>
            <a:endParaRPr lang="fr-CA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493548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0452E1-D5A2-0A5F-2FD6-5BE775AC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Avant -Accueil</a:t>
            </a:r>
          </a:p>
        </p:txBody>
      </p:sp>
      <p:pic>
        <p:nvPicPr>
          <p:cNvPr id="4" name="Accueil - Avant">
            <a:hlinkClick r:id="" action="ppaction://media"/>
            <a:extLst>
              <a:ext uri="{FF2B5EF4-FFF2-40B4-BE49-F238E27FC236}">
                <a16:creationId xmlns:a16="http://schemas.microsoft.com/office/drawing/2014/main" id="{96CF902A-5554-183B-5646-5C433308169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26993" y="1732788"/>
            <a:ext cx="6738014" cy="4210812"/>
          </a:xfrm>
        </p:spPr>
      </p:pic>
    </p:spTree>
    <p:extLst>
      <p:ext uri="{BB962C8B-B14F-4D97-AF65-F5344CB8AC3E}">
        <p14:creationId xmlns:p14="http://schemas.microsoft.com/office/powerpoint/2010/main" val="158033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337A42-9E59-6B81-84D0-3FBA922F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APRÈS - </a:t>
            </a:r>
            <a:r>
              <a:rPr lang="fr-CA" dirty="0" err="1"/>
              <a:t>ACcUEil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323435-B3AC-A9D8-9F98-AAA4F74B1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20341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DE8DBC-8FF4-F060-51EA-2F2BABA2D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page accessible à tous 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7CFEFF1-1FD1-F28C-0FB9-2463E730E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812229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76</TotalTime>
  <Words>111</Words>
  <Application>Microsoft Office PowerPoint</Application>
  <PresentationFormat>Grand écran</PresentationFormat>
  <Paragraphs>24</Paragraphs>
  <Slides>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Calisto MT</vt:lpstr>
      <vt:lpstr>Univers Condensed</vt:lpstr>
      <vt:lpstr>Wingdings</vt:lpstr>
      <vt:lpstr>ChronicleVTI</vt:lpstr>
      <vt:lpstr>Sprint 02  Table trove</vt:lpstr>
      <vt:lpstr>Rôle lors de la réalisation de ce Sprint</vt:lpstr>
      <vt:lpstr>Dora Interfaces WEB TABLE TROVE</vt:lpstr>
      <vt:lpstr>Avant -Accueil</vt:lpstr>
      <vt:lpstr>APRÈS - ACcUEil</vt:lpstr>
      <vt:lpstr>page accessible à tous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Yao, Moihié Dora</dc:creator>
  <cp:lastModifiedBy>Yao, Moihié Dora</cp:lastModifiedBy>
  <cp:revision>2</cp:revision>
  <dcterms:created xsi:type="dcterms:W3CDTF">2025-03-21T16:23:30Z</dcterms:created>
  <dcterms:modified xsi:type="dcterms:W3CDTF">2025-03-21T17:39:42Z</dcterms:modified>
</cp:coreProperties>
</file>

<file path=docProps/thumbnail.jpeg>
</file>